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8" r:id="rId2"/>
  </p:sldIdLst>
  <p:sldSz cx="15087600" cy="213963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39" userDrawn="1">
          <p15:clr>
            <a:srgbClr val="A4A3A4"/>
          </p15:clr>
        </p15:guide>
        <p15:guide id="2" pos="47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416E"/>
    <a:srgbClr val="0C6FA2"/>
    <a:srgbClr val="1B4579"/>
    <a:srgbClr val="0A0B32"/>
    <a:srgbClr val="DE1C4E"/>
    <a:srgbClr val="70D1CE"/>
    <a:srgbClr val="47CFFF"/>
    <a:srgbClr val="EBE9E9"/>
    <a:srgbClr val="CECACB"/>
    <a:srgbClr val="831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50" autoAdjust="0"/>
    <p:restoredTop sz="94660"/>
  </p:normalViewPr>
  <p:slideViewPr>
    <p:cSldViewPr snapToGrid="0">
      <p:cViewPr>
        <p:scale>
          <a:sx n="33" d="100"/>
          <a:sy n="33" d="100"/>
        </p:scale>
        <p:origin x="2107" y="24"/>
      </p:cViewPr>
      <p:guideLst>
        <p:guide orient="horz" pos="6739"/>
        <p:guide pos="47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F7E52-7F9A-4F41-BF5E-26A974A2B227}" type="datetimeFigureOut">
              <a:rPr lang="en-US" smtClean="0"/>
              <a:t>10/21/2025</a:t>
            </a:fld>
            <a:endParaRPr lang="en-US"/>
          </a:p>
        </p:txBody>
      </p:sp>
      <p:sp>
        <p:nvSpPr>
          <p:cNvPr id="4" name="Slide Image Placeholder 3"/>
          <p:cNvSpPr>
            <a:spLocks noGrp="1" noRot="1" noChangeAspect="1"/>
          </p:cNvSpPr>
          <p:nvPr>
            <p:ph type="sldImg" idx="2"/>
          </p:nvPr>
        </p:nvSpPr>
        <p:spPr>
          <a:xfrm>
            <a:off x="2341563" y="1143000"/>
            <a:ext cx="21748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0C023D-F6B4-411F-A680-44189EB7DA0A}" type="slidenum">
              <a:rPr lang="en-US" smtClean="0"/>
              <a:t>‹#›</a:t>
            </a:fld>
            <a:endParaRPr lang="en-US"/>
          </a:p>
        </p:txBody>
      </p:sp>
    </p:spTree>
    <p:extLst>
      <p:ext uri="{BB962C8B-B14F-4D97-AF65-F5344CB8AC3E}">
        <p14:creationId xmlns:p14="http://schemas.microsoft.com/office/powerpoint/2010/main" val="3528154251"/>
      </p:ext>
    </p:extLst>
  </p:cSld>
  <p:clrMap bg1="lt1" tx1="dk1" bg2="lt2" tx2="dk2" accent1="accent1" accent2="accent2" accent3="accent3" accent4="accent4" accent5="accent5" accent6="accent6" hlink="hlink" folHlink="folHlink"/>
  <p:notesStyle>
    <a:lvl1pPr marL="0" algn="l" defTabSz="452045" rtl="0" eaLnBrk="1" latinLnBrk="0" hangingPunct="1">
      <a:defRPr sz="593" kern="1200">
        <a:solidFill>
          <a:schemeClr val="tx1"/>
        </a:solidFill>
        <a:latin typeface="+mn-lt"/>
        <a:ea typeface="+mn-ea"/>
        <a:cs typeface="+mn-cs"/>
      </a:defRPr>
    </a:lvl1pPr>
    <a:lvl2pPr marL="226023" algn="l" defTabSz="452045" rtl="0" eaLnBrk="1" latinLnBrk="0" hangingPunct="1">
      <a:defRPr sz="593" kern="1200">
        <a:solidFill>
          <a:schemeClr val="tx1"/>
        </a:solidFill>
        <a:latin typeface="+mn-lt"/>
        <a:ea typeface="+mn-ea"/>
        <a:cs typeface="+mn-cs"/>
      </a:defRPr>
    </a:lvl2pPr>
    <a:lvl3pPr marL="452045" algn="l" defTabSz="452045" rtl="0" eaLnBrk="1" latinLnBrk="0" hangingPunct="1">
      <a:defRPr sz="593" kern="1200">
        <a:solidFill>
          <a:schemeClr val="tx1"/>
        </a:solidFill>
        <a:latin typeface="+mn-lt"/>
        <a:ea typeface="+mn-ea"/>
        <a:cs typeface="+mn-cs"/>
      </a:defRPr>
    </a:lvl3pPr>
    <a:lvl4pPr marL="678068" algn="l" defTabSz="452045" rtl="0" eaLnBrk="1" latinLnBrk="0" hangingPunct="1">
      <a:defRPr sz="593" kern="1200">
        <a:solidFill>
          <a:schemeClr val="tx1"/>
        </a:solidFill>
        <a:latin typeface="+mn-lt"/>
        <a:ea typeface="+mn-ea"/>
        <a:cs typeface="+mn-cs"/>
      </a:defRPr>
    </a:lvl4pPr>
    <a:lvl5pPr marL="904090" algn="l" defTabSz="452045" rtl="0" eaLnBrk="1" latinLnBrk="0" hangingPunct="1">
      <a:defRPr sz="593" kern="1200">
        <a:solidFill>
          <a:schemeClr val="tx1"/>
        </a:solidFill>
        <a:latin typeface="+mn-lt"/>
        <a:ea typeface="+mn-ea"/>
        <a:cs typeface="+mn-cs"/>
      </a:defRPr>
    </a:lvl5pPr>
    <a:lvl6pPr marL="1130112" algn="l" defTabSz="452045" rtl="0" eaLnBrk="1" latinLnBrk="0" hangingPunct="1">
      <a:defRPr sz="593" kern="1200">
        <a:solidFill>
          <a:schemeClr val="tx1"/>
        </a:solidFill>
        <a:latin typeface="+mn-lt"/>
        <a:ea typeface="+mn-ea"/>
        <a:cs typeface="+mn-cs"/>
      </a:defRPr>
    </a:lvl6pPr>
    <a:lvl7pPr marL="1356135" algn="l" defTabSz="452045" rtl="0" eaLnBrk="1" latinLnBrk="0" hangingPunct="1">
      <a:defRPr sz="593" kern="1200">
        <a:solidFill>
          <a:schemeClr val="tx1"/>
        </a:solidFill>
        <a:latin typeface="+mn-lt"/>
        <a:ea typeface="+mn-ea"/>
        <a:cs typeface="+mn-cs"/>
      </a:defRPr>
    </a:lvl7pPr>
    <a:lvl8pPr marL="1582158" algn="l" defTabSz="452045" rtl="0" eaLnBrk="1" latinLnBrk="0" hangingPunct="1">
      <a:defRPr sz="593" kern="1200">
        <a:solidFill>
          <a:schemeClr val="tx1"/>
        </a:solidFill>
        <a:latin typeface="+mn-lt"/>
        <a:ea typeface="+mn-ea"/>
        <a:cs typeface="+mn-cs"/>
      </a:defRPr>
    </a:lvl8pPr>
    <a:lvl9pPr marL="1808180" algn="l" defTabSz="452045" rtl="0" eaLnBrk="1" latinLnBrk="0" hangingPunct="1">
      <a:defRPr sz="59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1570" y="3501669"/>
            <a:ext cx="12824460" cy="7449091"/>
          </a:xfrm>
        </p:spPr>
        <p:txBody>
          <a:bodyPr anchor="b"/>
          <a:lstStyle>
            <a:lvl1pPr algn="ctr">
              <a:defRPr sz="9900"/>
            </a:lvl1pPr>
          </a:lstStyle>
          <a:p>
            <a:r>
              <a:rPr lang="en-US"/>
              <a:t>Click to edit Master title style</a:t>
            </a:r>
            <a:endParaRPr lang="en-US" dirty="0"/>
          </a:p>
        </p:txBody>
      </p:sp>
      <p:sp>
        <p:nvSpPr>
          <p:cNvPr id="3" name="Subtitle 2"/>
          <p:cNvSpPr>
            <a:spLocks noGrp="1"/>
          </p:cNvSpPr>
          <p:nvPr>
            <p:ph type="subTitle" idx="1"/>
          </p:nvPr>
        </p:nvSpPr>
        <p:spPr>
          <a:xfrm>
            <a:off x="1885950" y="11238025"/>
            <a:ext cx="11315700" cy="5165824"/>
          </a:xfrm>
        </p:spPr>
        <p:txBody>
          <a:bodyPr/>
          <a:lstStyle>
            <a:lvl1pPr marL="0" indent="0" algn="ctr">
              <a:buNone/>
              <a:defRPr sz="3960"/>
            </a:lvl1pPr>
            <a:lvl2pPr marL="754380" indent="0" algn="ctr">
              <a:buNone/>
              <a:defRPr sz="3300"/>
            </a:lvl2pPr>
            <a:lvl3pPr marL="1508760" indent="0" algn="ctr">
              <a:buNone/>
              <a:defRPr sz="2970"/>
            </a:lvl3pPr>
            <a:lvl4pPr marL="2263140" indent="0" algn="ctr">
              <a:buNone/>
              <a:defRPr sz="2640"/>
            </a:lvl4pPr>
            <a:lvl5pPr marL="3017520" indent="0" algn="ctr">
              <a:buNone/>
              <a:defRPr sz="2640"/>
            </a:lvl5pPr>
            <a:lvl6pPr marL="3771900" indent="0" algn="ctr">
              <a:buNone/>
              <a:defRPr sz="2640"/>
            </a:lvl6pPr>
            <a:lvl7pPr marL="4526280" indent="0" algn="ctr">
              <a:buNone/>
              <a:defRPr sz="2640"/>
            </a:lvl7pPr>
            <a:lvl8pPr marL="5280660" indent="0" algn="ctr">
              <a:buNone/>
              <a:defRPr sz="2640"/>
            </a:lvl8pPr>
            <a:lvl9pPr marL="6035040" indent="0" algn="ctr">
              <a:buNone/>
              <a:defRPr sz="26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19761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2400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97064" y="1139156"/>
            <a:ext cx="3253264" cy="1813239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7273" y="1139156"/>
            <a:ext cx="9571196" cy="181323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93185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4244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9415" y="5334229"/>
            <a:ext cx="13013055" cy="8900275"/>
          </a:xfrm>
        </p:spPr>
        <p:txBody>
          <a:bodyPr anchor="b"/>
          <a:lstStyle>
            <a:lvl1pPr>
              <a:defRPr sz="9900"/>
            </a:lvl1pPr>
          </a:lstStyle>
          <a:p>
            <a:r>
              <a:rPr lang="en-US"/>
              <a:t>Click to edit Master title style</a:t>
            </a:r>
            <a:endParaRPr lang="en-US" dirty="0"/>
          </a:p>
        </p:txBody>
      </p:sp>
      <p:sp>
        <p:nvSpPr>
          <p:cNvPr id="3" name="Text Placeholder 2"/>
          <p:cNvSpPr>
            <a:spLocks noGrp="1"/>
          </p:cNvSpPr>
          <p:nvPr>
            <p:ph type="body" idx="1"/>
          </p:nvPr>
        </p:nvSpPr>
        <p:spPr>
          <a:xfrm>
            <a:off x="1029415" y="14318704"/>
            <a:ext cx="13013055" cy="4680445"/>
          </a:xfrm>
        </p:spPr>
        <p:txBody>
          <a:bodyPr/>
          <a:lstStyle>
            <a:lvl1pPr marL="0" indent="0">
              <a:buNone/>
              <a:defRPr sz="3960">
                <a:solidFill>
                  <a:schemeClr val="tx1"/>
                </a:solidFill>
              </a:defRPr>
            </a:lvl1pPr>
            <a:lvl2pPr marL="754380" indent="0">
              <a:buNone/>
              <a:defRPr sz="3300">
                <a:solidFill>
                  <a:schemeClr val="tx1">
                    <a:tint val="75000"/>
                  </a:schemeClr>
                </a:solidFill>
              </a:defRPr>
            </a:lvl2pPr>
            <a:lvl3pPr marL="1508760" indent="0">
              <a:buNone/>
              <a:defRPr sz="2970">
                <a:solidFill>
                  <a:schemeClr val="tx1">
                    <a:tint val="75000"/>
                  </a:schemeClr>
                </a:solidFill>
              </a:defRPr>
            </a:lvl3pPr>
            <a:lvl4pPr marL="2263140" indent="0">
              <a:buNone/>
              <a:defRPr sz="2640">
                <a:solidFill>
                  <a:schemeClr val="tx1">
                    <a:tint val="75000"/>
                  </a:schemeClr>
                </a:solidFill>
              </a:defRPr>
            </a:lvl4pPr>
            <a:lvl5pPr marL="3017520" indent="0">
              <a:buNone/>
              <a:defRPr sz="2640">
                <a:solidFill>
                  <a:schemeClr val="tx1">
                    <a:tint val="75000"/>
                  </a:schemeClr>
                </a:solidFill>
              </a:defRPr>
            </a:lvl5pPr>
            <a:lvl6pPr marL="3771900" indent="0">
              <a:buNone/>
              <a:defRPr sz="2640">
                <a:solidFill>
                  <a:schemeClr val="tx1">
                    <a:tint val="75000"/>
                  </a:schemeClr>
                </a:solidFill>
              </a:defRPr>
            </a:lvl6pPr>
            <a:lvl7pPr marL="4526280" indent="0">
              <a:buNone/>
              <a:defRPr sz="2640">
                <a:solidFill>
                  <a:schemeClr val="tx1">
                    <a:tint val="75000"/>
                  </a:schemeClr>
                </a:solidFill>
              </a:defRPr>
            </a:lvl7pPr>
            <a:lvl8pPr marL="5280660" indent="0">
              <a:buNone/>
              <a:defRPr sz="2640">
                <a:solidFill>
                  <a:schemeClr val="tx1">
                    <a:tint val="75000"/>
                  </a:schemeClr>
                </a:solidFill>
              </a:defRPr>
            </a:lvl8pPr>
            <a:lvl9pPr marL="6035040" indent="0">
              <a:buNone/>
              <a:defRPr sz="26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EA2C9E-B850-4EB7-B24A-01A56A97083D}"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37196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7273"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8098"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EA2C9E-B850-4EB7-B24A-01A56A97083D}" type="datetimeFigureOut">
              <a:rPr lang="en-US" smtClean="0"/>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944616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139161"/>
            <a:ext cx="13013055" cy="41356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39239" y="5245073"/>
            <a:ext cx="6382761"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4" name="Content Placeholder 3"/>
          <p:cNvSpPr>
            <a:spLocks noGrp="1"/>
          </p:cNvSpPr>
          <p:nvPr>
            <p:ph sz="half" idx="2"/>
          </p:nvPr>
        </p:nvSpPr>
        <p:spPr>
          <a:xfrm>
            <a:off x="1039239" y="7815602"/>
            <a:ext cx="6382761"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8098" y="5245073"/>
            <a:ext cx="6414195"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6" name="Content Placeholder 5"/>
          <p:cNvSpPr>
            <a:spLocks noGrp="1"/>
          </p:cNvSpPr>
          <p:nvPr>
            <p:ph sz="quarter" idx="4"/>
          </p:nvPr>
        </p:nvSpPr>
        <p:spPr>
          <a:xfrm>
            <a:off x="7638098" y="7815602"/>
            <a:ext cx="6414195"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EA2C9E-B850-4EB7-B24A-01A56A97083D}" type="datetimeFigureOut">
              <a:rPr lang="en-US" smtClean="0"/>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52899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EA2C9E-B850-4EB7-B24A-01A56A97083D}" type="datetimeFigureOut">
              <a:rPr lang="en-US" smtClean="0"/>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69097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A2C9E-B850-4EB7-B24A-01A56A97083D}" type="datetimeFigureOut">
              <a:rPr lang="en-US" smtClean="0"/>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248794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Content Placeholder 2"/>
          <p:cNvSpPr>
            <a:spLocks noGrp="1"/>
          </p:cNvSpPr>
          <p:nvPr>
            <p:ph idx="1"/>
          </p:nvPr>
        </p:nvSpPr>
        <p:spPr>
          <a:xfrm>
            <a:off x="6414195" y="3080679"/>
            <a:ext cx="7638098" cy="15205259"/>
          </a:xfrm>
        </p:spPr>
        <p:txBody>
          <a:bodyPr/>
          <a:lstStyle>
            <a:lvl1pPr>
              <a:defRPr sz="5280"/>
            </a:lvl1pPr>
            <a:lvl2pPr>
              <a:defRPr sz="4620"/>
            </a:lvl2pPr>
            <a:lvl3pPr>
              <a:defRPr sz="3960"/>
            </a:lvl3pPr>
            <a:lvl4pPr>
              <a:defRPr sz="3300"/>
            </a:lvl4pPr>
            <a:lvl5pPr>
              <a:defRPr sz="3300"/>
            </a:lvl5pPr>
            <a:lvl6pPr>
              <a:defRPr sz="3300"/>
            </a:lvl6pPr>
            <a:lvl7pPr>
              <a:defRPr sz="3300"/>
            </a:lvl7pPr>
            <a:lvl8pPr>
              <a:defRPr sz="3300"/>
            </a:lvl8pPr>
            <a:lvl9pPr>
              <a:defRPr sz="3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23206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14195" y="3080679"/>
            <a:ext cx="7638098" cy="15205259"/>
          </a:xfrm>
        </p:spPr>
        <p:txBody>
          <a:bodyPr anchor="t"/>
          <a:lstStyle>
            <a:lvl1pPr marL="0" indent="0">
              <a:buNone/>
              <a:defRPr sz="5280"/>
            </a:lvl1pPr>
            <a:lvl2pPr marL="754380" indent="0">
              <a:buNone/>
              <a:defRPr sz="4620"/>
            </a:lvl2pPr>
            <a:lvl3pPr marL="1508760" indent="0">
              <a:buNone/>
              <a:defRPr sz="3960"/>
            </a:lvl3pPr>
            <a:lvl4pPr marL="2263140" indent="0">
              <a:buNone/>
              <a:defRPr sz="3300"/>
            </a:lvl4pPr>
            <a:lvl5pPr marL="3017520" indent="0">
              <a:buNone/>
              <a:defRPr sz="3300"/>
            </a:lvl5pPr>
            <a:lvl6pPr marL="3771900" indent="0">
              <a:buNone/>
              <a:defRPr sz="3300"/>
            </a:lvl6pPr>
            <a:lvl7pPr marL="4526280" indent="0">
              <a:buNone/>
              <a:defRPr sz="3300"/>
            </a:lvl7pPr>
            <a:lvl8pPr marL="5280660" indent="0">
              <a:buNone/>
              <a:defRPr sz="3300"/>
            </a:lvl8pPr>
            <a:lvl9pPr marL="6035040" indent="0">
              <a:buNone/>
              <a:defRPr sz="3300"/>
            </a:lvl9pPr>
          </a:lstStyle>
          <a:p>
            <a:r>
              <a:rPr lang="en-US"/>
              <a:t>Click icon to add picture</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85836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273" y="1139161"/>
            <a:ext cx="13013055" cy="41356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7273" y="5695781"/>
            <a:ext cx="13013055" cy="135757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7273" y="19831228"/>
            <a:ext cx="3394710" cy="1139156"/>
          </a:xfrm>
          <a:prstGeom prst="rect">
            <a:avLst/>
          </a:prstGeom>
        </p:spPr>
        <p:txBody>
          <a:bodyPr vert="horz" lIns="91440" tIns="45720" rIns="91440" bIns="45720" rtlCol="0" anchor="ctr"/>
          <a:lstStyle>
            <a:lvl1pPr algn="l">
              <a:defRPr sz="1980">
                <a:solidFill>
                  <a:schemeClr val="tx1">
                    <a:tint val="75000"/>
                  </a:schemeClr>
                </a:solidFill>
              </a:defRPr>
            </a:lvl1pPr>
          </a:lstStyle>
          <a:p>
            <a:fld id="{FAEA2C9E-B850-4EB7-B24A-01A56A97083D}" type="datetimeFigureOut">
              <a:rPr lang="en-US" smtClean="0"/>
              <a:t>10/21/2025</a:t>
            </a:fld>
            <a:endParaRPr lang="en-US"/>
          </a:p>
        </p:txBody>
      </p:sp>
      <p:sp>
        <p:nvSpPr>
          <p:cNvPr id="5" name="Footer Placeholder 4"/>
          <p:cNvSpPr>
            <a:spLocks noGrp="1"/>
          </p:cNvSpPr>
          <p:nvPr>
            <p:ph type="ftr" sz="quarter" idx="3"/>
          </p:nvPr>
        </p:nvSpPr>
        <p:spPr>
          <a:xfrm>
            <a:off x="4997768" y="19831228"/>
            <a:ext cx="5092065" cy="1139156"/>
          </a:xfrm>
          <a:prstGeom prst="rect">
            <a:avLst/>
          </a:prstGeom>
        </p:spPr>
        <p:txBody>
          <a:bodyPr vert="horz" lIns="91440" tIns="45720" rIns="91440" bIns="45720" rtlCol="0" anchor="ctr"/>
          <a:lstStyle>
            <a:lvl1pPr algn="ctr">
              <a:defRPr sz="19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55618" y="19831228"/>
            <a:ext cx="3394710" cy="1139156"/>
          </a:xfrm>
          <a:prstGeom prst="rect">
            <a:avLst/>
          </a:prstGeom>
        </p:spPr>
        <p:txBody>
          <a:bodyPr vert="horz" lIns="91440" tIns="45720" rIns="91440" bIns="45720" rtlCol="0" anchor="ctr"/>
          <a:lstStyle>
            <a:lvl1pPr algn="r">
              <a:defRPr sz="1980">
                <a:solidFill>
                  <a:schemeClr val="tx1">
                    <a:tint val="75000"/>
                  </a:schemeClr>
                </a:solidFill>
              </a:defRPr>
            </a:lvl1pPr>
          </a:lstStyle>
          <a:p>
            <a:fld id="{354DA919-DA42-4B13-93B3-B7C4EACF942B}" type="slidenum">
              <a:rPr lang="en-US" smtClean="0"/>
              <a:t>‹#›</a:t>
            </a:fld>
            <a:endParaRPr lang="en-US"/>
          </a:p>
        </p:txBody>
      </p:sp>
    </p:spTree>
    <p:extLst>
      <p:ext uri="{BB962C8B-B14F-4D97-AF65-F5344CB8AC3E}">
        <p14:creationId xmlns:p14="http://schemas.microsoft.com/office/powerpoint/2010/main" val="34600999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508760" rtl="0" eaLnBrk="1" latinLnBrk="0" hangingPunct="1">
        <a:lnSpc>
          <a:spcPct val="90000"/>
        </a:lnSpc>
        <a:spcBef>
          <a:spcPct val="0"/>
        </a:spcBef>
        <a:buNone/>
        <a:defRPr sz="7260" kern="1200">
          <a:solidFill>
            <a:schemeClr val="tx1"/>
          </a:solidFill>
          <a:latin typeface="+mj-lt"/>
          <a:ea typeface="+mj-ea"/>
          <a:cs typeface="+mj-cs"/>
        </a:defRPr>
      </a:lvl1pPr>
    </p:titleStyle>
    <p:bodyStyle>
      <a:lvl1pPr marL="377190" indent="-377190" algn="l" defTabSz="1508760" rtl="0" eaLnBrk="1" latinLnBrk="0" hangingPunct="1">
        <a:lnSpc>
          <a:spcPct val="90000"/>
        </a:lnSpc>
        <a:spcBef>
          <a:spcPts val="1650"/>
        </a:spcBef>
        <a:buFont typeface="Arial" panose="020B0604020202020204" pitchFamily="34" charset="0"/>
        <a:buChar char="•"/>
        <a:defRPr sz="4620" kern="1200">
          <a:solidFill>
            <a:schemeClr val="tx1"/>
          </a:solidFill>
          <a:latin typeface="+mn-lt"/>
          <a:ea typeface="+mn-ea"/>
          <a:cs typeface="+mn-cs"/>
        </a:defRPr>
      </a:lvl1pPr>
      <a:lvl2pPr marL="1131570" indent="-377190" algn="l" defTabSz="1508760" rtl="0" eaLnBrk="1" latinLnBrk="0" hangingPunct="1">
        <a:lnSpc>
          <a:spcPct val="90000"/>
        </a:lnSpc>
        <a:spcBef>
          <a:spcPts val="825"/>
        </a:spcBef>
        <a:buFont typeface="Arial" panose="020B0604020202020204" pitchFamily="34" charset="0"/>
        <a:buChar char="•"/>
        <a:defRPr sz="3960" kern="1200">
          <a:solidFill>
            <a:schemeClr val="tx1"/>
          </a:solidFill>
          <a:latin typeface="+mn-lt"/>
          <a:ea typeface="+mn-ea"/>
          <a:cs typeface="+mn-cs"/>
        </a:defRPr>
      </a:lvl2pPr>
      <a:lvl3pPr marL="1885950" indent="-377190" algn="l" defTabSz="1508760" rtl="0" eaLnBrk="1" latinLnBrk="0" hangingPunct="1">
        <a:lnSpc>
          <a:spcPct val="90000"/>
        </a:lnSpc>
        <a:spcBef>
          <a:spcPts val="825"/>
        </a:spcBef>
        <a:buFont typeface="Arial" panose="020B0604020202020204" pitchFamily="34" charset="0"/>
        <a:buChar char="•"/>
        <a:defRPr sz="3300" kern="1200">
          <a:solidFill>
            <a:schemeClr val="tx1"/>
          </a:solidFill>
          <a:latin typeface="+mn-lt"/>
          <a:ea typeface="+mn-ea"/>
          <a:cs typeface="+mn-cs"/>
        </a:defRPr>
      </a:lvl3pPr>
      <a:lvl4pPr marL="26403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4pPr>
      <a:lvl5pPr marL="339471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5pPr>
      <a:lvl6pPr marL="414909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6pPr>
      <a:lvl7pPr marL="490347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7pPr>
      <a:lvl8pPr marL="565785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8pPr>
      <a:lvl9pPr marL="64122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9pPr>
    </p:bodyStyle>
    <p:otherStyle>
      <a:defPPr>
        <a:defRPr lang="en-US"/>
      </a:defPPr>
      <a:lvl1pPr marL="0" algn="l" defTabSz="1508760" rtl="0" eaLnBrk="1" latinLnBrk="0" hangingPunct="1">
        <a:defRPr sz="2970" kern="1200">
          <a:solidFill>
            <a:schemeClr val="tx1"/>
          </a:solidFill>
          <a:latin typeface="+mn-lt"/>
          <a:ea typeface="+mn-ea"/>
          <a:cs typeface="+mn-cs"/>
        </a:defRPr>
      </a:lvl1pPr>
      <a:lvl2pPr marL="754380" algn="l" defTabSz="1508760" rtl="0" eaLnBrk="1" latinLnBrk="0" hangingPunct="1">
        <a:defRPr sz="2970" kern="1200">
          <a:solidFill>
            <a:schemeClr val="tx1"/>
          </a:solidFill>
          <a:latin typeface="+mn-lt"/>
          <a:ea typeface="+mn-ea"/>
          <a:cs typeface="+mn-cs"/>
        </a:defRPr>
      </a:lvl2pPr>
      <a:lvl3pPr marL="1508760" algn="l" defTabSz="1508760" rtl="0" eaLnBrk="1" latinLnBrk="0" hangingPunct="1">
        <a:defRPr sz="2970" kern="1200">
          <a:solidFill>
            <a:schemeClr val="tx1"/>
          </a:solidFill>
          <a:latin typeface="+mn-lt"/>
          <a:ea typeface="+mn-ea"/>
          <a:cs typeface="+mn-cs"/>
        </a:defRPr>
      </a:lvl3pPr>
      <a:lvl4pPr marL="2263140" algn="l" defTabSz="1508760" rtl="0" eaLnBrk="1" latinLnBrk="0" hangingPunct="1">
        <a:defRPr sz="2970" kern="1200">
          <a:solidFill>
            <a:schemeClr val="tx1"/>
          </a:solidFill>
          <a:latin typeface="+mn-lt"/>
          <a:ea typeface="+mn-ea"/>
          <a:cs typeface="+mn-cs"/>
        </a:defRPr>
      </a:lvl4pPr>
      <a:lvl5pPr marL="3017520" algn="l" defTabSz="1508760" rtl="0" eaLnBrk="1" latinLnBrk="0" hangingPunct="1">
        <a:defRPr sz="2970" kern="1200">
          <a:solidFill>
            <a:schemeClr val="tx1"/>
          </a:solidFill>
          <a:latin typeface="+mn-lt"/>
          <a:ea typeface="+mn-ea"/>
          <a:cs typeface="+mn-cs"/>
        </a:defRPr>
      </a:lvl5pPr>
      <a:lvl6pPr marL="3771900" algn="l" defTabSz="1508760" rtl="0" eaLnBrk="1" latinLnBrk="0" hangingPunct="1">
        <a:defRPr sz="2970" kern="1200">
          <a:solidFill>
            <a:schemeClr val="tx1"/>
          </a:solidFill>
          <a:latin typeface="+mn-lt"/>
          <a:ea typeface="+mn-ea"/>
          <a:cs typeface="+mn-cs"/>
        </a:defRPr>
      </a:lvl6pPr>
      <a:lvl7pPr marL="4526280" algn="l" defTabSz="1508760" rtl="0" eaLnBrk="1" latinLnBrk="0" hangingPunct="1">
        <a:defRPr sz="2970" kern="1200">
          <a:solidFill>
            <a:schemeClr val="tx1"/>
          </a:solidFill>
          <a:latin typeface="+mn-lt"/>
          <a:ea typeface="+mn-ea"/>
          <a:cs typeface="+mn-cs"/>
        </a:defRPr>
      </a:lvl7pPr>
      <a:lvl8pPr marL="5280660" algn="l" defTabSz="1508760" rtl="0" eaLnBrk="1" latinLnBrk="0" hangingPunct="1">
        <a:defRPr sz="2970" kern="1200">
          <a:solidFill>
            <a:schemeClr val="tx1"/>
          </a:solidFill>
          <a:latin typeface="+mn-lt"/>
          <a:ea typeface="+mn-ea"/>
          <a:cs typeface="+mn-cs"/>
        </a:defRPr>
      </a:lvl8pPr>
      <a:lvl9pPr marL="6035040" algn="l" defTabSz="1508760" rtl="0" eaLnBrk="1" latinLnBrk="0" hangingPunct="1">
        <a:defRPr sz="29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7AE49B-6867-4C8A-B52C-4872B1ECC645}"/>
              </a:ext>
            </a:extLst>
          </p:cNvPr>
          <p:cNvSpPr/>
          <p:nvPr/>
        </p:nvSpPr>
        <p:spPr>
          <a:xfrm>
            <a:off x="297032" y="5662145"/>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latin typeface="+mj-lt"/>
              <a:cs typeface="+mj-cs"/>
            </a:endParaRPr>
          </a:p>
        </p:txBody>
      </p:sp>
      <p:sp>
        <p:nvSpPr>
          <p:cNvPr id="32" name="Rectangle 31">
            <a:extLst>
              <a:ext uri="{FF2B5EF4-FFF2-40B4-BE49-F238E27FC236}">
                <a16:creationId xmlns:a16="http://schemas.microsoft.com/office/drawing/2014/main" id="{C63AAF79-C832-486D-9F38-A23F2D975119}"/>
              </a:ext>
            </a:extLst>
          </p:cNvPr>
          <p:cNvSpPr/>
          <p:nvPr/>
        </p:nvSpPr>
        <p:spPr>
          <a:xfrm>
            <a:off x="10074124" y="5547338"/>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latin typeface="+mj-lt"/>
              <a:cs typeface="+mj-cs"/>
            </a:endParaRPr>
          </a:p>
        </p:txBody>
      </p:sp>
      <p:sp>
        <p:nvSpPr>
          <p:cNvPr id="31" name="Rectangle 30">
            <a:extLst>
              <a:ext uri="{FF2B5EF4-FFF2-40B4-BE49-F238E27FC236}">
                <a16:creationId xmlns:a16="http://schemas.microsoft.com/office/drawing/2014/main" id="{E0AC5506-4D96-4C14-AA90-CC315C643910}"/>
              </a:ext>
            </a:extLst>
          </p:cNvPr>
          <p:cNvSpPr/>
          <p:nvPr/>
        </p:nvSpPr>
        <p:spPr>
          <a:xfrm>
            <a:off x="5193970" y="5547339"/>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latin typeface="+mj-lt"/>
              <a:cs typeface="+mj-cs"/>
            </a:endParaRPr>
          </a:p>
        </p:txBody>
      </p:sp>
      <p:sp>
        <p:nvSpPr>
          <p:cNvPr id="29" name="TextBox 31"/>
          <p:cNvSpPr txBox="1"/>
          <p:nvPr/>
        </p:nvSpPr>
        <p:spPr>
          <a:xfrm>
            <a:off x="10194688" y="10268171"/>
            <a:ext cx="4656162" cy="3683801"/>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Conclusion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endParaRPr lang="fa-IR" sz="1958" dirty="0">
              <a:latin typeface="Times New Roman" panose="02020603050405020304" pitchFamily="18" charset="0"/>
              <a:cs typeface="Times New Roman" panose="02020603050405020304" pitchFamily="18" charset="0"/>
            </a:endParaRPr>
          </a:p>
        </p:txBody>
      </p:sp>
      <p:sp>
        <p:nvSpPr>
          <p:cNvPr id="44" name="TextBox 43"/>
          <p:cNvSpPr txBox="1"/>
          <p:nvPr/>
        </p:nvSpPr>
        <p:spPr>
          <a:xfrm>
            <a:off x="10160913" y="14541952"/>
            <a:ext cx="4656162" cy="5682050"/>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endParaRPr lang="fa-IR" sz="1958" dirty="0">
              <a:latin typeface="+mj-lt"/>
              <a:cs typeface="+mj-cs"/>
            </a:endParaRPr>
          </a:p>
        </p:txBody>
      </p:sp>
      <p:sp>
        <p:nvSpPr>
          <p:cNvPr id="48" name="TextBox 47">
            <a:extLst>
              <a:ext uri="{FF2B5EF4-FFF2-40B4-BE49-F238E27FC236}">
                <a16:creationId xmlns:a16="http://schemas.microsoft.com/office/drawing/2014/main" id="{711A7087-2871-EFEF-87F6-72C65EF09CD6}"/>
              </a:ext>
            </a:extLst>
          </p:cNvPr>
          <p:cNvSpPr txBox="1"/>
          <p:nvPr/>
        </p:nvSpPr>
        <p:spPr>
          <a:xfrm>
            <a:off x="236750" y="3938301"/>
            <a:ext cx="14614100" cy="529682"/>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cs typeface="B Nazanin" panose="00000400000000000000" pitchFamily="2" charset="-78"/>
              </a:defRPr>
            </a:lvl1pPr>
            <a:lvl2pPr marL="1753911" defTabSz="3507821">
              <a:defRPr sz="6905">
                <a:solidFill>
                  <a:schemeClr val="lt1"/>
                </a:solidFill>
              </a:defRPr>
            </a:lvl2pPr>
            <a:lvl3pPr marL="3507821" defTabSz="3507821">
              <a:defRPr sz="6905">
                <a:solidFill>
                  <a:schemeClr val="lt1"/>
                </a:solidFill>
              </a:defRPr>
            </a:lvl3pPr>
            <a:lvl4pPr marL="5261732" defTabSz="3507821">
              <a:defRPr sz="6905">
                <a:solidFill>
                  <a:schemeClr val="lt1"/>
                </a:solidFill>
              </a:defRPr>
            </a:lvl4pPr>
            <a:lvl5pPr marL="7015643" defTabSz="3507821">
              <a:defRPr sz="6905">
                <a:solidFill>
                  <a:schemeClr val="lt1"/>
                </a:solidFill>
              </a:defRPr>
            </a:lvl5pPr>
            <a:lvl6pPr marL="8769553" defTabSz="3507821">
              <a:defRPr sz="6905">
                <a:solidFill>
                  <a:schemeClr val="lt1"/>
                </a:solidFill>
              </a:defRPr>
            </a:lvl6pPr>
            <a:lvl7pPr marL="10523464" defTabSz="3507821">
              <a:defRPr sz="6905">
                <a:solidFill>
                  <a:schemeClr val="lt1"/>
                </a:solidFill>
              </a:defRPr>
            </a:lvl7pPr>
            <a:lvl8pPr marL="12277374" defTabSz="3507821">
              <a:defRPr sz="6905">
                <a:solidFill>
                  <a:schemeClr val="lt1"/>
                </a:solidFill>
              </a:defRPr>
            </a:lvl8pPr>
            <a:lvl9pPr marL="14031285" defTabSz="3507821">
              <a:defRPr sz="6905">
                <a:solidFill>
                  <a:schemeClr val="lt1"/>
                </a:solidFill>
              </a:defRPr>
            </a:lvl9pPr>
          </a:lstStyle>
          <a:p>
            <a:r>
              <a:rPr lang="en-US" sz="3600" b="1" dirty="0">
                <a:solidFill>
                  <a:schemeClr val="tx1"/>
                </a:solidFill>
                <a:latin typeface="Times New Roman" panose="02020603050405020304" pitchFamily="18" charset="0"/>
                <a:cs typeface="Times New Roman" panose="02020603050405020304" pitchFamily="18" charset="0"/>
              </a:rPr>
              <a:t>Paper title</a:t>
            </a:r>
            <a:endParaRPr lang="fa-IR" sz="3600" b="1" dirty="0">
              <a:solidFill>
                <a:schemeClr val="tx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10A8ECAC-FC4C-0636-8AE6-CE98E64D1EE2}"/>
              </a:ext>
            </a:extLst>
          </p:cNvPr>
          <p:cNvSpPr txBox="1"/>
          <p:nvPr/>
        </p:nvSpPr>
        <p:spPr>
          <a:xfrm>
            <a:off x="270525" y="4598225"/>
            <a:ext cx="14580325" cy="403729"/>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solidFill>
                  <a:schemeClr val="tx1"/>
                </a:solidFill>
                <a:cs typeface="B Nazanin" panose="00000400000000000000" pitchFamily="2" charset="-78"/>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en-US" sz="3200" b="1" dirty="0">
                <a:latin typeface="Times New Roman" panose="02020603050405020304" pitchFamily="18" charset="0"/>
                <a:cs typeface="Times New Roman" panose="02020603050405020304" pitchFamily="18" charset="0"/>
              </a:rPr>
              <a:t>Authors </a:t>
            </a:r>
          </a:p>
        </p:txBody>
      </p:sp>
      <p:sp>
        <p:nvSpPr>
          <p:cNvPr id="50" name="TextBox 49">
            <a:extLst>
              <a:ext uri="{FF2B5EF4-FFF2-40B4-BE49-F238E27FC236}">
                <a16:creationId xmlns:a16="http://schemas.microsoft.com/office/drawing/2014/main" id="{DFB331CD-2C65-6C5C-B09F-0A43EDF50D84}"/>
              </a:ext>
            </a:extLst>
          </p:cNvPr>
          <p:cNvSpPr txBox="1"/>
          <p:nvPr/>
        </p:nvSpPr>
        <p:spPr>
          <a:xfrm>
            <a:off x="3713763" y="5059528"/>
            <a:ext cx="7649414" cy="369332"/>
          </a:xfrm>
          <a:prstGeom prst="rect">
            <a:avLst/>
          </a:prstGeom>
          <a:noFill/>
        </p:spPr>
        <p:txBody>
          <a:bodyPr wrap="square" rtlCol="0">
            <a:spAutoFit/>
          </a:bodyPr>
          <a:lstStyle/>
          <a:p>
            <a:pPr algn="ctr"/>
            <a:r>
              <a:rPr lang="en-US" b="1" baseline="30000" dirty="0">
                <a:latin typeface="Times New Roman" panose="02020603050405020304" pitchFamily="18" charset="0"/>
                <a:ea typeface="B Nazanin" charset="0"/>
                <a:cs typeface="Times New Roman" panose="02020603050405020304" pitchFamily="18" charset="0"/>
              </a:rPr>
              <a:t>University/Institute</a:t>
            </a:r>
            <a:endParaRPr lang="ar-SA" b="1" dirty="0">
              <a:solidFill>
                <a:srgbClr val="FF0000"/>
              </a:solidFill>
              <a:latin typeface="Times New Roman" panose="02020603050405020304" pitchFamily="18" charset="0"/>
              <a:ea typeface="B Nazanin" charset="0"/>
              <a:cs typeface="Times New Roman" panose="02020603050405020304" pitchFamily="18" charset="0"/>
            </a:endParaRPr>
          </a:p>
        </p:txBody>
      </p:sp>
      <p:sp>
        <p:nvSpPr>
          <p:cNvPr id="52" name="TextBox 51">
            <a:extLst>
              <a:ext uri="{FF2B5EF4-FFF2-40B4-BE49-F238E27FC236}">
                <a16:creationId xmlns:a16="http://schemas.microsoft.com/office/drawing/2014/main" id="{9697C6BF-BFBD-F30B-DD7C-922CF98E6291}"/>
              </a:ext>
            </a:extLst>
          </p:cNvPr>
          <p:cNvSpPr txBox="1"/>
          <p:nvPr/>
        </p:nvSpPr>
        <p:spPr>
          <a:xfrm>
            <a:off x="366603" y="5765887"/>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Abstract</a:t>
            </a:r>
          </a:p>
        </p:txBody>
      </p:sp>
      <p:sp>
        <p:nvSpPr>
          <p:cNvPr id="53" name="TextBox 52">
            <a:extLst>
              <a:ext uri="{FF2B5EF4-FFF2-40B4-BE49-F238E27FC236}">
                <a16:creationId xmlns:a16="http://schemas.microsoft.com/office/drawing/2014/main" id="{B545F765-BF90-86AA-2E52-F8AFBD1C9DDD}"/>
              </a:ext>
            </a:extLst>
          </p:cNvPr>
          <p:cNvSpPr txBox="1"/>
          <p:nvPr/>
        </p:nvSpPr>
        <p:spPr>
          <a:xfrm>
            <a:off x="10160913" y="6089584"/>
            <a:ext cx="4656162" cy="355037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Figures and Tables Figures and Tables Figures and Tables Figures and Tables Figures and Tables Figures and Tables Figures and Tables Figures and Tables Figures and Tables Figures and Tables </a:t>
            </a:r>
            <a:endParaRPr lang="fa-IR" sz="1958" dirty="0">
              <a:latin typeface="Times New Roman" panose="02020603050405020304" pitchFamily="18" charset="0"/>
              <a:cs typeface="Times New Roman" panose="02020603050405020304" pitchFamily="18" charset="0"/>
            </a:endParaRPr>
          </a:p>
        </p:txBody>
      </p:sp>
      <p:sp>
        <p:nvSpPr>
          <p:cNvPr id="54" name="TextBox 53">
            <a:extLst>
              <a:ext uri="{FF2B5EF4-FFF2-40B4-BE49-F238E27FC236}">
                <a16:creationId xmlns:a16="http://schemas.microsoft.com/office/drawing/2014/main" id="{3B6A3CD5-441A-EAA0-60CC-994AF65D9D11}"/>
              </a:ext>
            </a:extLst>
          </p:cNvPr>
          <p:cNvSpPr txBox="1"/>
          <p:nvPr/>
        </p:nvSpPr>
        <p:spPr>
          <a:xfrm>
            <a:off x="10160915" y="9816517"/>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Conclusion </a:t>
            </a:r>
          </a:p>
        </p:txBody>
      </p:sp>
      <p:sp>
        <p:nvSpPr>
          <p:cNvPr id="55" name="TextBox 54">
            <a:extLst>
              <a:ext uri="{FF2B5EF4-FFF2-40B4-BE49-F238E27FC236}">
                <a16:creationId xmlns:a16="http://schemas.microsoft.com/office/drawing/2014/main" id="{37768AFF-E5A1-3010-7085-C0419F62E80A}"/>
              </a:ext>
            </a:extLst>
          </p:cNvPr>
          <p:cNvSpPr txBox="1"/>
          <p:nvPr/>
        </p:nvSpPr>
        <p:spPr>
          <a:xfrm>
            <a:off x="10194687" y="5617405"/>
            <a:ext cx="4493363"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Figures and Tables</a:t>
            </a:r>
          </a:p>
        </p:txBody>
      </p:sp>
      <p:sp>
        <p:nvSpPr>
          <p:cNvPr id="57" name="TextBox 56">
            <a:extLst>
              <a:ext uri="{FF2B5EF4-FFF2-40B4-BE49-F238E27FC236}">
                <a16:creationId xmlns:a16="http://schemas.microsoft.com/office/drawing/2014/main" id="{AC2FB349-911C-40AA-3027-F11C1F1295F2}"/>
              </a:ext>
            </a:extLst>
          </p:cNvPr>
          <p:cNvSpPr txBox="1"/>
          <p:nvPr/>
        </p:nvSpPr>
        <p:spPr>
          <a:xfrm>
            <a:off x="5160495" y="5679128"/>
            <a:ext cx="4656162"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cs typeface="Times New Roman" panose="02020603050405020304" pitchFamily="18" charset="0"/>
              </a:rPr>
              <a:t>Section III</a:t>
            </a:r>
          </a:p>
        </p:txBody>
      </p:sp>
      <p:sp>
        <p:nvSpPr>
          <p:cNvPr id="59" name="TextBox 58">
            <a:extLst>
              <a:ext uri="{FF2B5EF4-FFF2-40B4-BE49-F238E27FC236}">
                <a16:creationId xmlns:a16="http://schemas.microsoft.com/office/drawing/2014/main" id="{7814C10A-5CDE-9294-95C3-FAF0A399B1DA}"/>
              </a:ext>
            </a:extLst>
          </p:cNvPr>
          <p:cNvSpPr txBox="1"/>
          <p:nvPr/>
        </p:nvSpPr>
        <p:spPr>
          <a:xfrm>
            <a:off x="10160915" y="14111442"/>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References</a:t>
            </a:r>
          </a:p>
        </p:txBody>
      </p:sp>
      <p:sp>
        <p:nvSpPr>
          <p:cNvPr id="60" name="TextBox 59">
            <a:extLst>
              <a:ext uri="{FF2B5EF4-FFF2-40B4-BE49-F238E27FC236}">
                <a16:creationId xmlns:a16="http://schemas.microsoft.com/office/drawing/2014/main" id="{960B7288-9237-BED7-FC74-728946209806}"/>
              </a:ext>
            </a:extLst>
          </p:cNvPr>
          <p:cNvSpPr txBox="1"/>
          <p:nvPr/>
        </p:nvSpPr>
        <p:spPr>
          <a:xfrm>
            <a:off x="5303557" y="13249577"/>
            <a:ext cx="4656162"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cs typeface="Times New Roman" panose="02020603050405020304" pitchFamily="18" charset="0"/>
              </a:rPr>
              <a:t>Section IV</a:t>
            </a:r>
          </a:p>
        </p:txBody>
      </p:sp>
      <p:sp>
        <p:nvSpPr>
          <p:cNvPr id="64" name="TextBox 63">
            <a:extLst>
              <a:ext uri="{FF2B5EF4-FFF2-40B4-BE49-F238E27FC236}">
                <a16:creationId xmlns:a16="http://schemas.microsoft.com/office/drawing/2014/main" id="{FD939E26-22BE-7204-7444-289D25A227A5}"/>
              </a:ext>
            </a:extLst>
          </p:cNvPr>
          <p:cNvSpPr txBox="1"/>
          <p:nvPr/>
        </p:nvSpPr>
        <p:spPr>
          <a:xfrm>
            <a:off x="357314" y="13951972"/>
            <a:ext cx="4656162"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Section II</a:t>
            </a:r>
          </a:p>
        </p:txBody>
      </p:sp>
      <p:sp>
        <p:nvSpPr>
          <p:cNvPr id="3" name="Rectangle 2">
            <a:extLst>
              <a:ext uri="{FF2B5EF4-FFF2-40B4-BE49-F238E27FC236}">
                <a16:creationId xmlns:a16="http://schemas.microsoft.com/office/drawing/2014/main" id="{27DD58C3-12FE-E880-119D-0815C39C1A6C}"/>
              </a:ext>
            </a:extLst>
          </p:cNvPr>
          <p:cNvSpPr/>
          <p:nvPr/>
        </p:nvSpPr>
        <p:spPr>
          <a:xfrm>
            <a:off x="-10660" y="20704178"/>
            <a:ext cx="15098261" cy="522326"/>
          </a:xfrm>
          <a:prstGeom prst="rect">
            <a:avLst/>
          </a:prstGeom>
          <a:solidFill>
            <a:srgbClr val="1941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52" b="1" dirty="0">
                <a:solidFill>
                  <a:schemeClr val="bg1"/>
                </a:solidFill>
                <a:latin typeface="+mj-lt"/>
                <a:cs typeface="+mj-cs"/>
              </a:rPr>
              <a:t>iot@res.ui.ac.ir</a:t>
            </a:r>
          </a:p>
        </p:txBody>
      </p:sp>
      <p:sp>
        <p:nvSpPr>
          <p:cNvPr id="24" name="TextBox 23">
            <a:extLst>
              <a:ext uri="{FF2B5EF4-FFF2-40B4-BE49-F238E27FC236}">
                <a16:creationId xmlns:a16="http://schemas.microsoft.com/office/drawing/2014/main" id="{374868E0-BA5E-F1C3-8A7E-66FE9119C5E4}"/>
              </a:ext>
            </a:extLst>
          </p:cNvPr>
          <p:cNvSpPr txBox="1"/>
          <p:nvPr/>
        </p:nvSpPr>
        <p:spPr>
          <a:xfrm>
            <a:off x="5303557" y="6131846"/>
            <a:ext cx="4667140"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Section III Section III Section III Section III Section III Section III Section III Section III Section III Section III Section III Section III Section III Section III Section III Section III Section III Section III Section III Section III Section III Section III Section III Section III Section III </a:t>
            </a:r>
            <a:endParaRPr lang="fa-IR" sz="1958"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4C24BD67-A909-93AC-AD87-5B916E7A33EC}"/>
              </a:ext>
            </a:extLst>
          </p:cNvPr>
          <p:cNvSpPr txBox="1"/>
          <p:nvPr/>
        </p:nvSpPr>
        <p:spPr>
          <a:xfrm>
            <a:off x="5237284" y="13711242"/>
            <a:ext cx="4667139"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a:t>
            </a:r>
            <a:endParaRPr lang="fa-IR" sz="1958" dirty="0">
              <a:latin typeface="+mj-lt"/>
              <a:cs typeface="+mj-cs"/>
            </a:endParaRPr>
          </a:p>
        </p:txBody>
      </p:sp>
      <p:sp>
        <p:nvSpPr>
          <p:cNvPr id="28" name="TextBox 27">
            <a:extLst>
              <a:ext uri="{FF2B5EF4-FFF2-40B4-BE49-F238E27FC236}">
                <a16:creationId xmlns:a16="http://schemas.microsoft.com/office/drawing/2014/main" id="{57FFF4C5-B476-2C4B-5D90-45FC8D6B089D}"/>
              </a:ext>
            </a:extLst>
          </p:cNvPr>
          <p:cNvSpPr txBox="1"/>
          <p:nvPr/>
        </p:nvSpPr>
        <p:spPr>
          <a:xfrm>
            <a:off x="336598" y="14343774"/>
            <a:ext cx="4667139" cy="5933498"/>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a:t>
            </a:r>
            <a:endParaRPr lang="fa-IR" sz="1958"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6FB8AAA-072F-4987-BF53-E88557458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2" y="-17397"/>
            <a:ext cx="15098262" cy="3807192"/>
          </a:xfrm>
          <a:prstGeom prst="rect">
            <a:avLst/>
          </a:prstGeom>
        </p:spPr>
      </p:pic>
      <p:sp>
        <p:nvSpPr>
          <p:cNvPr id="34" name="TextBox 33">
            <a:extLst>
              <a:ext uri="{FF2B5EF4-FFF2-40B4-BE49-F238E27FC236}">
                <a16:creationId xmlns:a16="http://schemas.microsoft.com/office/drawing/2014/main" id="{FBD5CDD0-52EE-4B9D-B372-7E5FFD570EE3}"/>
              </a:ext>
            </a:extLst>
          </p:cNvPr>
          <p:cNvSpPr txBox="1"/>
          <p:nvPr/>
        </p:nvSpPr>
        <p:spPr>
          <a:xfrm>
            <a:off x="336597" y="6315554"/>
            <a:ext cx="4667140" cy="350096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Abstract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endParaRPr lang="fa-IR" sz="1958"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389D7EF4-B345-465C-B275-64E237F3B5BB}"/>
              </a:ext>
            </a:extLst>
          </p:cNvPr>
          <p:cNvSpPr txBox="1"/>
          <p:nvPr/>
        </p:nvSpPr>
        <p:spPr>
          <a:xfrm>
            <a:off x="421827" y="10103098"/>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Introduction</a:t>
            </a:r>
          </a:p>
        </p:txBody>
      </p:sp>
      <p:sp>
        <p:nvSpPr>
          <p:cNvPr id="36" name="TextBox 35">
            <a:extLst>
              <a:ext uri="{FF2B5EF4-FFF2-40B4-BE49-F238E27FC236}">
                <a16:creationId xmlns:a16="http://schemas.microsoft.com/office/drawing/2014/main" id="{9A2DDD77-0A96-413C-8AC0-CB7879CF5B19}"/>
              </a:ext>
            </a:extLst>
          </p:cNvPr>
          <p:cNvSpPr txBox="1"/>
          <p:nvPr/>
        </p:nvSpPr>
        <p:spPr>
          <a:xfrm>
            <a:off x="423402" y="10525565"/>
            <a:ext cx="4667140" cy="350096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Introduction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endParaRPr lang="fa-IR" sz="1958"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90254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274</TotalTime>
  <Words>310</Words>
  <Application>Microsoft Office PowerPoint</Application>
  <PresentationFormat>Custom</PresentationFormat>
  <Paragraphs>19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PARANDCO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PARAND</dc:creator>
  <cp:lastModifiedBy>Mahdi Kalbasi</cp:lastModifiedBy>
  <cp:revision>28</cp:revision>
  <dcterms:created xsi:type="dcterms:W3CDTF">2017-04-09T19:52:26Z</dcterms:created>
  <dcterms:modified xsi:type="dcterms:W3CDTF">2025-10-21T07:14:11Z</dcterms:modified>
</cp:coreProperties>
</file>