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DFAD"/>
    <a:srgbClr val="0C5956"/>
    <a:srgbClr val="20B7A3"/>
    <a:srgbClr val="0B5955"/>
    <a:srgbClr val="20B6A2"/>
    <a:srgbClr val="24A5F3"/>
    <a:srgbClr val="1A2C54"/>
    <a:srgbClr val="0CB4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7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2700D-356F-4784-961D-DF1271100A87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490C6-C809-4540-A2F3-719D5E04D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9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5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6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8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82198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2198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2199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91840" y="6356352"/>
            <a:ext cx="48615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7080" y="6356352"/>
            <a:ext cx="1986280" cy="365125"/>
          </a:xfrm>
        </p:spPr>
        <p:txBody>
          <a:bodyPr/>
          <a:lstStyle>
            <a:lvl1pPr algn="ctr">
              <a:defRPr b="1"/>
            </a:lvl1pPr>
          </a:lstStyle>
          <a:p>
            <a:fld id="{E38424EB-E377-43FE-86D1-5F3A9345BB21}" type="slidenum">
              <a:rPr lang="en-US" smtClean="0"/>
              <a:pPr/>
              <a:t>‹#›</a:t>
            </a:fld>
            <a:r>
              <a:rPr lang="en-US" dirty="0"/>
              <a:t>/10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1EB676-5A35-4EB5-97D1-A13E3496EA23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64"/>
          <a:stretch/>
        </p:blipFill>
        <p:spPr bwMode="auto">
          <a:xfrm>
            <a:off x="10793730" y="0"/>
            <a:ext cx="139827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DFD65-DCB6-43FF-A7E8-FA9422E444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1505"/>
          <a:stretch/>
        </p:blipFill>
        <p:spPr>
          <a:xfrm>
            <a:off x="11252773" y="186432"/>
            <a:ext cx="797669" cy="9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5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5755" y="6356352"/>
            <a:ext cx="4704860" cy="365125"/>
          </a:xfrm>
        </p:spPr>
        <p:txBody>
          <a:bodyPr/>
          <a:lstStyle/>
          <a:p>
            <a:r>
              <a:rPr lang="en-US" dirty="0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4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5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4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5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9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4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j-lt"/>
                <a:cs typeface="B Nazanin" panose="00000400000000000000" pitchFamily="2" charset="-78"/>
              </a:defRPr>
            </a:lvl1pPr>
          </a:lstStyle>
          <a:p>
            <a:pPr algn="r" rtl="1"/>
            <a:r>
              <a:rPr lang="fa-IR" dirty="0"/>
              <a:t>7 آبان 1404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نهمین کنفرانس بین‌المللی اینترنت اشیا و کاربردها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24EB-E377-43FE-86D1-5F3A9345BB21}" type="slidenum">
              <a:rPr lang="en-US" smtClean="0"/>
              <a:pPr/>
              <a:t>‹#›</a:t>
            </a:fld>
            <a:r>
              <a:rPr lang="en-US" dirty="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337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B491"/>
            </a:gs>
            <a:gs pos="100000">
              <a:srgbClr val="1A2C5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500DDB28-0329-448C-94E2-8C258C072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10C76D-AC2B-42DB-A018-796F0439E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1552483" y="1978657"/>
            <a:ext cx="771616" cy="1037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2C968-BEB0-4487-B495-FE5AFEDC4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397888" y="672627"/>
            <a:ext cx="1021462" cy="11523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94C347-88D4-45BF-B2CE-373ED209C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A9E756-7ACF-41C1-A5CA-4FB54938D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88" y="3413828"/>
            <a:ext cx="5279910" cy="2264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59B8D4-A907-49D2-8E48-E2B949688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13" y="5691148"/>
            <a:ext cx="5667375" cy="8014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72D177-E74D-4727-9C19-C9FA26CD1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758762"/>
            <a:ext cx="4679787" cy="24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1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B5955"/>
            </a:gs>
            <a:gs pos="100000">
              <a:srgbClr val="20B6A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921D69-9112-4BE4-A8D2-A15B0E1E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7788444" cy="2061995"/>
          </a:xfrm>
        </p:spPr>
        <p:txBody>
          <a:bodyPr/>
          <a:lstStyle/>
          <a:p>
            <a:r>
              <a:rPr lang="fa-IR" b="1" dirty="0">
                <a:solidFill>
                  <a:schemeClr val="bg1"/>
                </a:solidFill>
              </a:rPr>
              <a:t>عنوان مقاله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BA62F0D-D9E4-47CE-BB50-4B48DAC04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738396"/>
            <a:ext cx="2013284" cy="1655762"/>
          </a:xfrm>
        </p:spPr>
        <p:txBody>
          <a:bodyPr>
            <a:normAutofit/>
          </a:bodyPr>
          <a:lstStyle/>
          <a:p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نویسنده سوم</a:t>
            </a:r>
            <a:endParaRPr lang="en-US" sz="2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دانشگاه/موسسه</a:t>
            </a:r>
            <a:endParaRPr lang="fa-IR" sz="24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rtl="0"/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D34331-9F18-4673-96D7-EA09E1724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71" y="2999874"/>
            <a:ext cx="3801979" cy="3801979"/>
          </a:xfrm>
          <a:prstGeom prst="rect">
            <a:avLst/>
          </a:prstGeom>
        </p:spPr>
      </p:pic>
      <p:sp>
        <p:nvSpPr>
          <p:cNvPr id="10" name="Subtitle 6">
            <a:extLst>
              <a:ext uri="{FF2B5EF4-FFF2-40B4-BE49-F238E27FC236}">
                <a16:creationId xmlns:a16="http://schemas.microsoft.com/office/drawing/2014/main" id="{B04DEAB8-C628-43DC-B8D8-DB61C1B77735}"/>
              </a:ext>
            </a:extLst>
          </p:cNvPr>
          <p:cNvSpPr txBox="1">
            <a:spLocks/>
          </p:cNvSpPr>
          <p:nvPr/>
        </p:nvSpPr>
        <p:spPr>
          <a:xfrm>
            <a:off x="380198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نویسنده دوم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B Nazanin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دانشگاه/موسسه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1EE45590-960D-4C93-ABB7-AAE83D3BF423}"/>
              </a:ext>
            </a:extLst>
          </p:cNvPr>
          <p:cNvSpPr txBox="1">
            <a:spLocks/>
          </p:cNvSpPr>
          <p:nvPr/>
        </p:nvSpPr>
        <p:spPr>
          <a:xfrm>
            <a:off x="668956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نویسنده اول</a:t>
            </a:r>
            <a:endParaRPr lang="en-US" sz="2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rtl="1"/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دانشگاه/موسسه</a:t>
            </a:r>
            <a:endParaRPr lang="en-US" sz="2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109155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56A3-DA8F-4828-886E-D35CAF44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/>
              <a:t>راهنمای کلی ارائه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DFE62-AD2A-4CA2-958E-38DFA0A4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عناوین ذکرشده در اسلایدهای نمونه صرفاً </a:t>
            </a:r>
            <a:r>
              <a:rPr lang="fa-IR" b="1" dirty="0"/>
              <a:t>پیشنهادی</a:t>
            </a:r>
            <a:r>
              <a:rPr lang="fa-IR" dirty="0"/>
              <a:t> هستند.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در صورت لزوم می‌توانید </a:t>
            </a:r>
            <a:r>
              <a:rPr lang="fa-IR" b="1" dirty="0"/>
              <a:t>عنوان‌ها را تغییر دهید</a:t>
            </a:r>
            <a:r>
              <a:rPr lang="fa-IR" dirty="0"/>
              <a:t> یا </a:t>
            </a:r>
            <a:r>
              <a:rPr lang="fa-IR" b="1" dirty="0"/>
              <a:t>تعداد اسلایدها در هر بخش</a:t>
            </a:r>
            <a:r>
              <a:rPr lang="fa-IR" dirty="0"/>
              <a:t> را تنظیم کنید.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CD110-30DE-4A10-BB52-59CF0721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5608E6-F3F4-4C81-93A6-78ABA5E0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7F362A-E2CA-42CE-BA03-94338E34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3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5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9D46-C98E-4382-8756-DD90288F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نکات طراحی اسلاید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F71F-0DFB-4387-85E4-58F20D68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از </a:t>
            </a:r>
            <a:r>
              <a:rPr lang="fa-IR" b="1" dirty="0"/>
              <a:t>متن‌های طولانی</a:t>
            </a:r>
            <a:r>
              <a:rPr lang="fa-IR" dirty="0"/>
              <a:t> در اسلایدها خودداری کنید.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از </a:t>
            </a:r>
            <a:r>
              <a:rPr lang="fa-IR" b="1" dirty="0"/>
              <a:t>عبارات کوتاه و گویا</a:t>
            </a:r>
            <a:r>
              <a:rPr lang="fa-IR" dirty="0"/>
              <a:t> استفاده کنید.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سعی کنید با </a:t>
            </a:r>
            <a:r>
              <a:rPr lang="fa-IR" b="1" dirty="0"/>
              <a:t>تصاویر و نمودارهای مناسب</a:t>
            </a:r>
            <a:r>
              <a:rPr lang="fa-IR" dirty="0"/>
              <a:t>، توجه مخاطب را جلب کنید.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28440-FF49-4349-92F0-436189F8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E13A3-3D48-4766-96B5-FB6279A3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43FF7-3740-4D04-B74B-09FAE485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4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7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4AEE-6CFF-463D-A6DE-25D16B47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/>
              <a:t>قانون ۶×۶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6DB6E-5C6A-4A3B-A265-A4B390328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در هر اسلاید حداکثر </a:t>
            </a:r>
            <a:r>
              <a:rPr lang="fa-IR" b="1" dirty="0"/>
              <a:t>۶ تیتر</a:t>
            </a:r>
            <a:endParaRPr lang="fa-IR" dirty="0"/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در هر تیتر حداکثر </a:t>
            </a:r>
            <a:r>
              <a:rPr lang="fa-IR" b="1" dirty="0"/>
              <a:t>۶ واژه</a:t>
            </a:r>
            <a:endParaRPr lang="fa-IR" dirty="0"/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اسلایدها را </a:t>
            </a:r>
            <a:r>
              <a:rPr lang="fa-IR" b="1" dirty="0"/>
              <a:t>مختصر، خوانا و منظم</a:t>
            </a:r>
            <a:r>
              <a:rPr lang="fa-IR" dirty="0"/>
              <a:t> طراحی کنید.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EF766-3B8F-47D2-9156-E49F18E3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0015-21C3-42FF-ABCD-A7832719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3B412-9B83-4B13-8D9C-B8E468567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5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6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E6001-01A9-4F73-95D9-B3F060C14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زمان‌بندی ارائه‌ها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56C5-A745-4E02-8228-5CAF4C052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44015" cy="4351338"/>
          </a:xfrm>
        </p:spPr>
        <p:txBody>
          <a:bodyPr>
            <a:normAutofit/>
          </a:bodyPr>
          <a:lstStyle/>
          <a:p>
            <a:r>
              <a:rPr lang="fa-IR" sz="2400" b="1" dirty="0"/>
              <a:t>ارائه‌های شفاهی</a:t>
            </a:r>
          </a:p>
          <a:p>
            <a:pPr lvl="1"/>
            <a:r>
              <a:rPr lang="en-US" sz="2000" b="1" dirty="0"/>
              <a:t>⏱ </a:t>
            </a:r>
            <a:r>
              <a:rPr lang="fa-IR" sz="2000" b="1" dirty="0"/>
              <a:t>۱۰ دقیقه برای ارائه + ۵ دقیقه برای پرسش و پاسخ (با مدیریت رئیس نشست)</a:t>
            </a:r>
          </a:p>
          <a:p>
            <a:r>
              <a:rPr lang="fa-IR" sz="2400" b="1" dirty="0"/>
              <a:t>ارائه‌های پوستر:</a:t>
            </a:r>
          </a:p>
          <a:p>
            <a:pPr lvl="1"/>
            <a:r>
              <a:rPr lang="fa-IR" sz="2000" b="1" dirty="0"/>
              <a:t>لازم است از قالب رسمی پوستر کنفرانس استفاده شود.</a:t>
            </a: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33940-61F0-4970-9C09-0FC97499D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A6767-ACB7-4061-B033-00A07DD9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2F86C-1512-4133-9E91-29845A3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6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3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7497-CDAF-4AED-AEC2-389539B70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زبان ارائه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524B0-63C1-4F37-B4EB-483DFC32C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مقالاتی که به زبان فارسی نوشته شده‌اند باید </a:t>
            </a:r>
            <a:r>
              <a:rPr lang="fa-IR" b="1" dirty="0"/>
              <a:t>به زبان فارسی ارائه شوند</a:t>
            </a:r>
            <a:r>
              <a:rPr lang="fa-I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a-IR" dirty="0"/>
              <a:t>استفاده از </a:t>
            </a:r>
            <a:r>
              <a:rPr lang="fa-IR" b="1" dirty="0"/>
              <a:t>جملات ساده و تصاویر گویا</a:t>
            </a:r>
            <a:r>
              <a:rPr lang="fa-IR" dirty="0"/>
              <a:t> برای درک بهتر توصیه می‌شود.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990BB-AEDB-493A-98AA-D52FACA7B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23BB9-6B80-4208-B976-F9F195B6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F472C-6D7A-473C-92BC-18FFA1B9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7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8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DFAD"/>
            </a:gs>
            <a:gs pos="100000">
              <a:srgbClr val="0C595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9359-CC87-454E-A626-E1FE4017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120" y="1061557"/>
            <a:ext cx="7995920" cy="2384740"/>
          </a:xfrm>
        </p:spPr>
        <p:txBody>
          <a:bodyPr/>
          <a:lstStyle/>
          <a:p>
            <a:pPr algn="ctr"/>
            <a:r>
              <a:rPr lang="fa-IR" b="1" dirty="0">
                <a:solidFill>
                  <a:schemeClr val="bg1"/>
                </a:solidFill>
              </a:rPr>
              <a:t>با تشکر از توجه شما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79B4FE-F111-4D8B-9102-DAE6DFE34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5119" y="3941281"/>
            <a:ext cx="7995921" cy="1500187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bg1"/>
                </a:solidFill>
              </a:rPr>
              <a:t>دانشکده مهندسی کامپیوتر، داشنگاه اصفهان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fa-IR" dirty="0">
                <a:solidFill>
                  <a:schemeClr val="bg1"/>
                </a:solidFill>
              </a:rPr>
              <a:t>ایمیل: </a:t>
            </a:r>
            <a:r>
              <a:rPr lang="en-US" dirty="0">
                <a:solidFill>
                  <a:schemeClr val="bg1"/>
                </a:solidFill>
              </a:rPr>
              <a:t> iot@res.ui.ac.ir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9F06D-BA1F-4007-981E-530352CDB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dirty="0"/>
              <a:t>7 آبان 1404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8A6F-DD17-48E9-97D7-F0B162C0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chemeClr val="bg1"/>
                </a:solidFill>
              </a:rPr>
              <a:t>نهمین کنفرانس بین‌المللی اینترنت اشیا و کاربردها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B55AA0-6D22-4359-860F-5D61DA633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516199" y="2965473"/>
            <a:ext cx="771616" cy="1037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BFDE31-E30A-49E5-87D0-9259AC619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91276" y="1826180"/>
            <a:ext cx="1021462" cy="11523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3A9EFC-2392-481C-A77B-442AFD9D4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41709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5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2215</TotalTime>
  <Words>277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عنوان مقاله</vt:lpstr>
      <vt:lpstr>راهنمای کلی ارائه</vt:lpstr>
      <vt:lpstr>نکات طراحی اسلاید</vt:lpstr>
      <vt:lpstr>قانون ۶×۶</vt:lpstr>
      <vt:lpstr>زمان‌بندی ارائه‌ها</vt:lpstr>
      <vt:lpstr>زبان ارائه</vt:lpstr>
      <vt:lpstr>با تشکر از توجه شما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Kalbasi</dc:creator>
  <cp:lastModifiedBy>Mahdi Kalbasi</cp:lastModifiedBy>
  <cp:revision>35</cp:revision>
  <dcterms:created xsi:type="dcterms:W3CDTF">2025-10-14T09:44:04Z</dcterms:created>
  <dcterms:modified xsi:type="dcterms:W3CDTF">2025-10-21T06:59:41Z</dcterms:modified>
</cp:coreProperties>
</file>